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0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10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10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10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10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10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10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10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10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advTm="10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e ściętym i zaokrąglonym rogi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ójkąt prostokątny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10" name="Dowolny kształt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Dowolny kształt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10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E9C4C95-83B3-483B-ACD0-9E85982372A3}" type="datetimeFigureOut">
              <a:rPr lang="pl-PL" smtClean="0"/>
              <a:pPr/>
              <a:t>02.12.2020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9BFE1D-7F45-41F8-9FD0-005D4AAC1F91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2" name="Grup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Dowolny kształt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Dowolny kształt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 advTm="10000">
    <p:newsflash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00166" y="2143116"/>
            <a:ext cx="630634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71472" y="150017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l-PL" sz="7200" b="1" dirty="0">
                <a:solidFill>
                  <a:schemeClr val="tx1"/>
                </a:solidFill>
              </a:rPr>
              <a:t>Sławni  niepełnosprawni. </a:t>
            </a:r>
          </a:p>
        </p:txBody>
      </p:sp>
    </p:spTree>
  </p:cSld>
  <p:clrMapOvr>
    <a:masterClrMapping/>
  </p:clrMapOvr>
  <p:transition advTm="5000"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/>
          <a:lstStyle/>
          <a:p>
            <a:pPr algn="ctr"/>
            <a:r>
              <a:rPr lang="pl-PL" b="1" dirty="0" err="1"/>
              <a:t>Madeline</a:t>
            </a:r>
            <a:r>
              <a:rPr lang="pl-PL" b="1" dirty="0"/>
              <a:t> Stuart 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00562" y="1920085"/>
            <a:ext cx="4429156" cy="44348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/>
              <a:t>   To australijska supermodelka z zespołem Downa.</a:t>
            </a:r>
          </a:p>
          <a:p>
            <a:pPr>
              <a:buNone/>
            </a:pPr>
            <a:r>
              <a:rPr lang="pl-PL" dirty="0"/>
              <a:t>   Regularnie bierze udział </a:t>
            </a:r>
            <a:br>
              <a:rPr lang="pl-PL" dirty="0"/>
            </a:br>
            <a:r>
              <a:rPr lang="pl-PL" dirty="0"/>
              <a:t>w pokazach mody na całym świecie. Angażuje </a:t>
            </a:r>
            <a:br>
              <a:rPr lang="pl-PL" dirty="0"/>
            </a:br>
            <a:r>
              <a:rPr lang="pl-PL" dirty="0"/>
              <a:t>się w walkę o prawa </a:t>
            </a:r>
            <a:br>
              <a:rPr lang="pl-PL" dirty="0"/>
            </a:br>
            <a:r>
              <a:rPr lang="pl-PL" dirty="0"/>
              <a:t>dla osób wykluczonych. Stworzyła także własną kolekcje ubrań. 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5" name="Symbol zastępczy zawartości 4" descr="C:\Users\Marcin\Desktop\safe_image.php.jpg"/>
          <p:cNvPicPr>
            <a:picLocks noGrp="1"/>
          </p:cNvPicPr>
          <p:nvPr>
            <p:ph sz="half" idx="1"/>
          </p:nvPr>
        </p:nvPicPr>
        <p:blipFill>
          <a:blip r:embed="rId2"/>
          <a:srcRect l="10240" r="9982"/>
          <a:stretch>
            <a:fillRect/>
          </a:stretch>
        </p:blipFill>
        <p:spPr bwMode="auto">
          <a:xfrm rot="547091">
            <a:off x="457200" y="2820684"/>
            <a:ext cx="4038600" cy="2634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/>
          <a:lstStyle/>
          <a:p>
            <a:pPr algn="ctr"/>
            <a:r>
              <a:rPr lang="pl-PL" b="1" dirty="0"/>
              <a:t>Natalia Partyka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286248" y="1714488"/>
            <a:ext cx="4643470" cy="500066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pl-PL" dirty="0"/>
              <a:t>     Pomimo swej niepełnosprawności (urodziła się bez prawego przedramienia) jest jedyną niepełnosprawną tenisistką rywalizującą z pełnosprawnymi zawodniczkami. Jest również jedynym na świecie sportowcem – oprócz Natalie </a:t>
            </a:r>
            <a:r>
              <a:rPr lang="pl-PL" dirty="0" err="1"/>
              <a:t>du</a:t>
            </a:r>
            <a:r>
              <a:rPr lang="pl-PL" dirty="0"/>
              <a:t> </a:t>
            </a:r>
            <a:r>
              <a:rPr lang="pl-PL" dirty="0" err="1"/>
              <a:t>Toit</a:t>
            </a:r>
            <a:r>
              <a:rPr lang="pl-PL" dirty="0"/>
              <a:t>, pływaczki z RPA – który startuje zarówno w igrzyskach olimpijskich, jak i w paraolimpiadzie. Natalia Partyka okazała się bezkonkurencyjna w turnieju tenisa stołowego podczas igrzysk paraolimpijskich w Rio de Janeiro w 2016 r., sięgnęła po złoto czwarty raz z rzędu.</a:t>
            </a:r>
          </a:p>
        </p:txBody>
      </p:sp>
      <p:pic>
        <p:nvPicPr>
          <p:cNvPr id="5" name="imi" descr="Koronawirus. Natalia Partyka skomentowała decyzję o przełożeniu igrzysk w  Tokio - Sport"/>
          <p:cNvPicPr>
            <a:picLocks noGrp="1"/>
          </p:cNvPicPr>
          <p:nvPr>
            <p:ph sz="half" idx="1"/>
          </p:nvPr>
        </p:nvPicPr>
        <p:blipFill>
          <a:blip r:embed="rId2"/>
          <a:srcRect l="14195" t="-798" r="13287"/>
          <a:stretch>
            <a:fillRect/>
          </a:stretch>
        </p:blipFill>
        <p:spPr bwMode="auto">
          <a:xfrm rot="369075">
            <a:off x="440064" y="1916073"/>
            <a:ext cx="4000528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000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/>
          <a:lstStyle/>
          <a:p>
            <a:pPr algn="ctr"/>
            <a:r>
              <a:rPr lang="pl-PL" b="1" dirty="0" err="1"/>
              <a:t>Temple</a:t>
            </a:r>
            <a:r>
              <a:rPr lang="pl-PL" b="1" dirty="0"/>
              <a:t> </a:t>
            </a:r>
            <a:r>
              <a:rPr lang="pl-PL" b="1" dirty="0" err="1"/>
              <a:t>Grandin</a:t>
            </a:r>
            <a:endParaRPr lang="pl-PL" b="1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857620" y="1500174"/>
            <a:ext cx="5286380" cy="51435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dirty="0"/>
              <a:t>    </a:t>
            </a:r>
            <a:r>
              <a:rPr lang="pl-PL" sz="2800" dirty="0"/>
              <a:t>Urodziła się  z autyzmem</a:t>
            </a:r>
            <a:br>
              <a:rPr lang="pl-PL" sz="2800" dirty="0"/>
            </a:br>
            <a:r>
              <a:rPr lang="pl-PL" sz="2800" dirty="0"/>
              <a:t> i zaczęła mówić dopiero jako czterolatka. W dzieciństwie miała trudności w szkole i nie radziła sobie w kontaktach z innymi. Dużo czasu spędzała na farmie wujostwa, gdzie nauczyła się miłości i współczucia dla zwierząt. Jako dorosła kobieta zaangażowała się w propagowanie wiedzy o autyzmie i właściwym traktowaniu zwierząt rzeźnych. Dziś jest cenionym naukowcem - profesorem na Stanowym Uniwersytecie w Kolorado</a:t>
            </a:r>
          </a:p>
        </p:txBody>
      </p:sp>
      <p:pic>
        <p:nvPicPr>
          <p:cNvPr id="5" name="Symbol zastępczy zawartości 4" descr="Award winning author and activist Temple Grandin speaks at SIU on  developing talent – Daily Egyptian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3893892" cy="4137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5000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229600" cy="1143000"/>
          </a:xfrm>
        </p:spPr>
        <p:txBody>
          <a:bodyPr/>
          <a:lstStyle/>
          <a:p>
            <a:pPr algn="ctr"/>
            <a:r>
              <a:rPr lang="pl-PL" b="1" dirty="0"/>
              <a:t>Studio 21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857364"/>
            <a:ext cx="4471990" cy="4434840"/>
          </a:xfrm>
        </p:spPr>
        <p:txBody>
          <a:bodyPr/>
          <a:lstStyle/>
          <a:p>
            <a:pPr>
              <a:buNone/>
            </a:pPr>
            <a:r>
              <a:rPr lang="pl-PL" dirty="0"/>
              <a:t>   Jest w Warszawie wyjątkowe miejsce, gdzie niemożliwe stało się możliwe. To scena teatru Studio 21, gdzie aktorami są głównie  osoby z Zespołem Downa oraz autyzmem, realizujące swoje marzenie o byciu aktorem.  </a:t>
            </a:r>
          </a:p>
        </p:txBody>
      </p:sp>
      <p:pic>
        <p:nvPicPr>
          <p:cNvPr id="5" name="Symbol zastępczy zawartości 4" descr="Teatr 21, ...i my wszyscy. Odcinek 0 - Malta Festival Poznań 2013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643050"/>
            <a:ext cx="3357586" cy="19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 descr="C:\Users\Marcin\Desktop\z20043473V,-Statek-milosci-odc--1---Teatr-2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857628"/>
            <a:ext cx="4572032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57158" y="500042"/>
            <a:ext cx="39290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Mówiąc o osobach niepełnosprawnych, które pokonując swoje ograniczenia, osiągnęły sukces nie sposób pominąć niepełnosprawnych sportowców…. </a:t>
            </a:r>
          </a:p>
        </p:txBody>
      </p:sp>
      <p:sp>
        <p:nvSpPr>
          <p:cNvPr id="20482" name="AutoShape 2" descr="Paraolimpiada 2012. Poznaj Pistoriusa i inne gwiazdy Igrzysk w Londyn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0483" name="Picture 3" descr="C:\Users\Marcin\Desktop\z12259070Q,-b-Przelom-w-Londynie--b--br---Na-wystep-na-igrzy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286673">
            <a:off x="5033623" y="797275"/>
            <a:ext cx="3592557" cy="2404695"/>
          </a:xfrm>
          <a:prstGeom prst="rect">
            <a:avLst/>
          </a:prstGeom>
          <a:noFill/>
        </p:spPr>
      </p:pic>
      <p:pic>
        <p:nvPicPr>
          <p:cNvPr id="20484" name="Picture 4" descr="C:\Users\Marcin\Desktop\5gik89uqmym28wf9yxuy32bbdxvqsbe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143380"/>
            <a:ext cx="4174748" cy="2346885"/>
          </a:xfrm>
          <a:prstGeom prst="rect">
            <a:avLst/>
          </a:prstGeom>
          <a:noFill/>
        </p:spPr>
      </p:pic>
      <p:pic>
        <p:nvPicPr>
          <p:cNvPr id="20485" name="Picture 5" descr="C:\Users\Marcin\Desktop\uid_d20900b491ab183ae182a36bbe0aeac01472575361331_width_1200_play_0_pos_0_gs_0_height_678_fot-getty-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964289">
            <a:off x="4808938" y="2760944"/>
            <a:ext cx="3811797" cy="2153665"/>
          </a:xfrm>
          <a:prstGeom prst="rect">
            <a:avLst/>
          </a:prstGeom>
          <a:noFill/>
        </p:spPr>
      </p:pic>
      <p:pic>
        <p:nvPicPr>
          <p:cNvPr id="20486" name="Picture 6" descr="C:\Users\Marcin\Desktop\Paraolimpiada-2018-dyscypliny-przewodnik-po-dyscyplinach-paraolimpijskich_artic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39716">
            <a:off x="4786314" y="4643446"/>
            <a:ext cx="3405215" cy="1922945"/>
          </a:xfrm>
          <a:prstGeom prst="rect">
            <a:avLst/>
          </a:prstGeom>
          <a:noFill/>
        </p:spPr>
      </p:pic>
    </p:spTree>
  </p:cSld>
  <p:clrMapOvr>
    <a:masterClrMapping/>
  </p:clrMapOvr>
  <p:transition advTm="10000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071538" y="2357430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… i tancerzy .</a:t>
            </a:r>
          </a:p>
        </p:txBody>
      </p:sp>
      <p:pic>
        <p:nvPicPr>
          <p:cNvPr id="27650" name="Picture 2" descr="Taniec na wózkach - Miss Polski na Wózka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15419">
            <a:off x="4060783" y="612459"/>
            <a:ext cx="3857652" cy="3164481"/>
          </a:xfrm>
          <a:prstGeom prst="rect">
            <a:avLst/>
          </a:prstGeom>
          <a:noFill/>
        </p:spPr>
      </p:pic>
      <p:pic>
        <p:nvPicPr>
          <p:cNvPr id="27652" name="Picture 4" descr="Taniec na wózkach - Polski Związek Sportu Niepełnosprawnych „Start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16497">
            <a:off x="357158" y="3357562"/>
            <a:ext cx="4738619" cy="3151722"/>
          </a:xfrm>
          <a:prstGeom prst="rect">
            <a:avLst/>
          </a:prstGeom>
          <a:noFill/>
        </p:spPr>
      </p:pic>
      <p:pic>
        <p:nvPicPr>
          <p:cNvPr id="27654" name="Picture 6" descr="Hubert Łaganowski: Taniec to jedność uczuć z ruchem - Kulturalne Rozmow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4000504"/>
            <a:ext cx="3893371" cy="2595581"/>
          </a:xfrm>
          <a:prstGeom prst="rect">
            <a:avLst/>
          </a:prstGeom>
          <a:noFill/>
        </p:spPr>
      </p:pic>
    </p:spTree>
  </p:cSld>
  <p:clrMapOvr>
    <a:masterClrMapping/>
  </p:clrMapOvr>
  <p:transition advTm="10000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142976" y="2786058"/>
            <a:ext cx="692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/>
              <a:t>Dziękujemy za uwagę </a:t>
            </a:r>
            <a:r>
              <a:rPr lang="pl-PL" sz="4000" b="1" dirty="0">
                <a:sym typeface="Wingdings" pitchFamily="2" charset="2"/>
              </a:rPr>
              <a:t></a:t>
            </a:r>
            <a:endParaRPr lang="pl-PL" sz="4000" b="1" dirty="0"/>
          </a:p>
        </p:txBody>
      </p:sp>
    </p:spTree>
  </p:cSld>
  <p:clrMapOvr>
    <a:masterClrMapping/>
  </p:clrMapOvr>
  <p:transition advTm="10000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928662" y="928670"/>
            <a:ext cx="70009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/>
              <a:t>Jedyne co nas ogranicza przy spełnianiu marzeń to nasza własna wyobraźnia. Sukces jest efektem ciężkiej pracy, cierpliwości, pokory i wiary, że wszystko w życiu jest możliwe.” </a:t>
            </a:r>
            <a:r>
              <a:rPr lang="pl-PL" sz="2400" dirty="0"/>
              <a:t>Tak twierdzi Martyna Wojciechowska. </a:t>
            </a:r>
          </a:p>
          <a:p>
            <a:pPr algn="just"/>
            <a:r>
              <a:rPr lang="pl-PL" sz="2400" dirty="0"/>
              <a:t>Słuszność tego twierdzenia udowodnili niewątpliwie niepełnosprawni, którzy pokonując swoje problemy, ułomności odnieśli zwycięstwo </a:t>
            </a:r>
            <a:br>
              <a:rPr lang="pl-PL" sz="2400" dirty="0"/>
            </a:br>
            <a:r>
              <a:rPr lang="pl-PL" sz="2400" dirty="0"/>
              <a:t>w walce z samym sobą. </a:t>
            </a:r>
          </a:p>
          <a:p>
            <a:pPr algn="just"/>
            <a:r>
              <a:rPr lang="pl-PL" sz="2400" dirty="0"/>
              <a:t>Oto sylwetki  wybranych osób niepełnosprawnych, które pokonując swoje ograniczenia, osiągnęły  </a:t>
            </a:r>
            <a:br>
              <a:rPr lang="pl-PL" sz="2400" dirty="0"/>
            </a:br>
            <a:r>
              <a:rPr lang="pl-PL" sz="2400" dirty="0"/>
              <a:t>w życiu sukces i zadowolenie, a nawet sławę. </a:t>
            </a:r>
          </a:p>
        </p:txBody>
      </p:sp>
    </p:spTree>
  </p:cSld>
  <p:clrMapOvr>
    <a:masterClrMapping/>
  </p:clrMapOvr>
  <p:transition advTm="15000"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rcin\Desktop\ludwig-van-beethoven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21244643">
            <a:off x="4301397" y="2295403"/>
            <a:ext cx="4506877" cy="3296074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pPr algn="ctr"/>
            <a:r>
              <a:rPr lang="pl-PL" dirty="0"/>
              <a:t> </a:t>
            </a:r>
            <a:r>
              <a:rPr lang="pl-PL" b="1" dirty="0"/>
              <a:t>Ludwig van Beethoven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0" y="1500174"/>
            <a:ext cx="4857752" cy="5143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/>
              <a:t>    </a:t>
            </a:r>
            <a:r>
              <a:rPr lang="pl-PL" sz="2800" dirty="0"/>
              <a:t>Słynny niemiecki kompozytor, uznany </a:t>
            </a:r>
            <a:br>
              <a:rPr lang="pl-PL" sz="2800" dirty="0"/>
            </a:br>
            <a:r>
              <a:rPr lang="pl-PL" sz="2800" dirty="0"/>
              <a:t>za jednego z największych kompozytorów wszech czasów. Jednak </a:t>
            </a:r>
            <a:br>
              <a:rPr lang="pl-PL" sz="2800" dirty="0"/>
            </a:br>
            <a:r>
              <a:rPr lang="pl-PL" sz="2800" dirty="0"/>
              <a:t>już w młodym wieku zaczął on tracić słuch aż całkowicie ogłuchł. Nie zaprzestał komponować a nawet część jego najsłynniejszych utworów powstała, gdy Beethoven całkowicie </a:t>
            </a:r>
            <a:br>
              <a:rPr lang="pl-PL" sz="2800" dirty="0"/>
            </a:br>
            <a:r>
              <a:rPr lang="pl-PL" sz="2800" dirty="0"/>
              <a:t>już nie słyszał</a:t>
            </a:r>
            <a:r>
              <a:rPr lang="pl-PL" dirty="0"/>
              <a:t>. 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ransition advTm="10000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pPr algn="ctr"/>
            <a:r>
              <a:rPr lang="pl-PL" b="1" dirty="0"/>
              <a:t>Stevie Wonder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214282" y="1357298"/>
            <a:ext cx="4429156" cy="521497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dirty="0"/>
              <a:t>    </a:t>
            </a:r>
            <a:r>
              <a:rPr lang="pl-PL" sz="2800" dirty="0"/>
              <a:t>Amerykański piosenkarz soulowy, kompozytor, producent </a:t>
            </a:r>
            <a:br>
              <a:rPr lang="pl-PL" sz="2800" dirty="0"/>
            </a:br>
            <a:r>
              <a:rPr lang="pl-PL" sz="2800" dirty="0"/>
              <a:t>i multiinstrumentalista. </a:t>
            </a:r>
            <a:br>
              <a:rPr lang="pl-PL" sz="2800" dirty="0"/>
            </a:br>
            <a:r>
              <a:rPr lang="pl-PL" sz="2800" dirty="0"/>
              <a:t>Od dzieciństwa jest niewidomy, co nie przeszkodziło mu jednak </a:t>
            </a:r>
            <a:br>
              <a:rPr lang="pl-PL" sz="2800" dirty="0"/>
            </a:br>
            <a:r>
              <a:rPr lang="pl-PL" sz="2800" dirty="0"/>
              <a:t>w zrobieniu międzynarodowej kariery. Stworzył takie utwory jak: „</a:t>
            </a:r>
            <a:r>
              <a:rPr lang="pl-PL" sz="2800" dirty="0" err="1"/>
              <a:t>You</a:t>
            </a:r>
            <a:r>
              <a:rPr lang="pl-PL" sz="2800" dirty="0"/>
              <a:t> </a:t>
            </a:r>
            <a:r>
              <a:rPr lang="pl-PL" sz="2800" dirty="0" err="1"/>
              <a:t>are</a:t>
            </a:r>
            <a:r>
              <a:rPr lang="pl-PL" sz="2800" dirty="0"/>
              <a:t> </a:t>
            </a:r>
            <a:r>
              <a:rPr lang="pl-PL" sz="2800" dirty="0" err="1"/>
              <a:t>the</a:t>
            </a:r>
            <a:r>
              <a:rPr lang="pl-PL" sz="2800" dirty="0"/>
              <a:t> </a:t>
            </a:r>
            <a:r>
              <a:rPr lang="pl-PL" sz="2800" dirty="0" err="1"/>
              <a:t>sunshine</a:t>
            </a:r>
            <a:r>
              <a:rPr lang="pl-PL" sz="2800" dirty="0"/>
              <a:t> of my life” czy „ I </a:t>
            </a:r>
            <a:r>
              <a:rPr lang="pl-PL" sz="2800" dirty="0" err="1"/>
              <a:t>just</a:t>
            </a:r>
            <a:r>
              <a:rPr lang="pl-PL" sz="2800" dirty="0"/>
              <a:t> </a:t>
            </a:r>
            <a:r>
              <a:rPr lang="pl-PL" sz="2800" dirty="0" err="1"/>
              <a:t>called</a:t>
            </a:r>
            <a:r>
              <a:rPr lang="pl-PL" sz="2800" dirty="0"/>
              <a:t> to </a:t>
            </a:r>
            <a:r>
              <a:rPr lang="pl-PL" sz="2800" dirty="0" err="1"/>
              <a:t>say</a:t>
            </a:r>
            <a:r>
              <a:rPr lang="pl-PL" sz="2800" dirty="0"/>
              <a:t> I </a:t>
            </a:r>
            <a:r>
              <a:rPr lang="pl-PL" sz="2800" dirty="0" err="1"/>
              <a:t>love</a:t>
            </a:r>
            <a:r>
              <a:rPr lang="pl-PL" sz="2800" dirty="0"/>
              <a:t> </a:t>
            </a:r>
            <a:r>
              <a:rPr lang="pl-PL" sz="2800" dirty="0" err="1"/>
              <a:t>you</a:t>
            </a:r>
            <a:r>
              <a:rPr lang="pl-PL" sz="2800" dirty="0"/>
              <a:t>”. </a:t>
            </a:r>
          </a:p>
        </p:txBody>
      </p:sp>
      <p:pic>
        <p:nvPicPr>
          <p:cNvPr id="3074" name="Picture 2" descr="C:\Users\Marcin\Desktop\stev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20732429">
            <a:off x="4214810" y="2285992"/>
            <a:ext cx="4536821" cy="2553582"/>
          </a:xfrm>
          <a:prstGeom prst="rect">
            <a:avLst/>
          </a:prstGeom>
          <a:noFill/>
        </p:spPr>
      </p:pic>
    </p:spTree>
  </p:cSld>
  <p:clrMapOvr>
    <a:masterClrMapping/>
  </p:clrMapOvr>
  <p:transition advTm="10000"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pPr algn="ctr"/>
            <a:r>
              <a:rPr lang="pl-PL" b="1" dirty="0"/>
              <a:t>Andrea </a:t>
            </a:r>
            <a:r>
              <a:rPr lang="pl-PL" b="1" dirty="0" err="1"/>
              <a:t>Bocelli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786182" y="1500174"/>
            <a:ext cx="5110170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/>
              <a:t>    Światowej sławy tenor, śpiewak, kompozytor i producent muzyczny. Od urodzenia miał problemy ze wzrokiem, </a:t>
            </a:r>
            <a:br>
              <a:rPr lang="pl-PL" dirty="0"/>
            </a:br>
            <a:r>
              <a:rPr lang="pl-PL" dirty="0"/>
              <a:t>a w wieku 12 lat całkowicie stracił wzrok. Dziś jest śpiewakiem operowym </a:t>
            </a:r>
            <a:br>
              <a:rPr lang="pl-PL" dirty="0"/>
            </a:br>
            <a:r>
              <a:rPr lang="pl-PL" dirty="0"/>
              <a:t>z największą ilością sprzedanych płyt  na świecie. Zdobył także wiele nagród muzycznych </a:t>
            </a:r>
            <a:br>
              <a:rPr lang="pl-PL" dirty="0"/>
            </a:br>
            <a:r>
              <a:rPr lang="pl-PL" dirty="0"/>
              <a:t>i filmowych. </a:t>
            </a:r>
          </a:p>
          <a:p>
            <a:pPr>
              <a:buNone/>
            </a:pPr>
            <a:endParaRPr lang="pl-PL" dirty="0"/>
          </a:p>
        </p:txBody>
      </p:sp>
      <p:pic>
        <p:nvPicPr>
          <p:cNvPr id="7" name="Symbol zastępczy zawartości 6" descr="https://encrypted-tbn0.gstatic.com/images?q=tbn:ANd9GcRYsED7PZ6jKc-vgFDo6FtZKW8WSSHQ_C4XjA&amp;usqp=CAU"/>
          <p:cNvPicPr>
            <a:picLocks noGrp="1"/>
          </p:cNvPicPr>
          <p:nvPr>
            <p:ph sz="half" idx="2"/>
          </p:nvPr>
        </p:nvPicPr>
        <p:blipFill>
          <a:blip r:embed="rId2"/>
          <a:srcRect r="23193"/>
          <a:stretch>
            <a:fillRect/>
          </a:stretch>
        </p:blipFill>
        <p:spPr bwMode="auto">
          <a:xfrm rot="21003945">
            <a:off x="239802" y="2195395"/>
            <a:ext cx="335758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Monika Kuszyńska"/>
          <p:cNvPicPr>
            <a:picLocks noGrp="1"/>
          </p:cNvPicPr>
          <p:nvPr>
            <p:ph sz="half" idx="1"/>
          </p:nvPr>
        </p:nvPicPr>
        <p:blipFill>
          <a:blip r:embed="rId2"/>
          <a:srcRect l="27845" t="2110" r="16160"/>
          <a:stretch>
            <a:fillRect/>
          </a:stretch>
        </p:blipFill>
        <p:spPr bwMode="auto">
          <a:xfrm rot="435353">
            <a:off x="285720" y="1928802"/>
            <a:ext cx="3388755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pPr algn="ctr"/>
            <a:r>
              <a:rPr lang="pl-PL" b="1" dirty="0"/>
              <a:t>Monika </a:t>
            </a:r>
            <a:r>
              <a:rPr lang="pl-PL" b="1" dirty="0" err="1"/>
              <a:t>Kuszyńska</a:t>
            </a:r>
            <a:endParaRPr lang="pl-PL" b="1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714744" y="1428736"/>
            <a:ext cx="4929222" cy="521497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sz="3000" dirty="0"/>
              <a:t>   Polska piosenkarka i autorka tekstów, wokalistka między innymi w zespole </a:t>
            </a:r>
            <a:r>
              <a:rPr lang="pl-PL" sz="3000" dirty="0" err="1"/>
              <a:t>Varius</a:t>
            </a:r>
            <a:r>
              <a:rPr lang="pl-PL" sz="3000" dirty="0"/>
              <a:t> Manx (w latach 2002-2010). W roku 2006  uległa wypadkowi samochodowemu, w wyniku którego została sparaliżowana od pasa w dół i od tego czasu porusza się na wózku inwalidzkim. Aktualnie jest szczęśliwą żoną i matką dwójki dzieci. </a:t>
            </a:r>
            <a:endParaRPr lang="pl-PL" dirty="0"/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ransition advTm="10000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pPr algn="ctr"/>
            <a:r>
              <a:rPr lang="pl-PL" b="1" dirty="0"/>
              <a:t>Nick </a:t>
            </a:r>
            <a:r>
              <a:rPr lang="pl-PL" b="1" dirty="0" err="1"/>
              <a:t>Vujicic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0" y="1285860"/>
            <a:ext cx="5214942" cy="5286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/>
              <a:t>    To australijski świecki kaznodzieja i mówca motywacyjny, urodzony z rzadką chorobą objawiającą </a:t>
            </a:r>
            <a:br>
              <a:rPr lang="pl-PL" dirty="0"/>
            </a:br>
            <a:r>
              <a:rPr lang="pl-PL" dirty="0"/>
              <a:t>się między innymi całkowitym wrodzonym brakiem kończyn. Nie poddał się jednak w życiu </a:t>
            </a:r>
            <a:br>
              <a:rPr lang="pl-PL" dirty="0"/>
            </a:br>
            <a:r>
              <a:rPr lang="pl-PL" dirty="0"/>
              <a:t>i dziś jest szczęśliwym mężem, ojcem oraz wykładowcą, który </a:t>
            </a:r>
            <a:br>
              <a:rPr lang="pl-PL" dirty="0"/>
            </a:br>
            <a:r>
              <a:rPr lang="pl-PL" dirty="0"/>
              <a:t>na całym świecie prowadzi wykłady na temat niepełnosprawności, </a:t>
            </a:r>
            <a:br>
              <a:rPr lang="pl-PL" dirty="0"/>
            </a:br>
            <a:r>
              <a:rPr lang="pl-PL" dirty="0"/>
              <a:t>motywacji i wiary w Boga. </a:t>
            </a:r>
          </a:p>
        </p:txBody>
      </p:sp>
      <p:sp>
        <p:nvSpPr>
          <p:cNvPr id="5122" name="AutoShape 2" descr="Nick Vujicic ponownie został tatą! - Kobieta w INTERIA.PL"/>
          <p:cNvSpPr>
            <a:spLocks noChangeAspect="1" noChangeArrowheads="1"/>
          </p:cNvSpPr>
          <p:nvPr/>
        </p:nvSpPr>
        <p:spPr bwMode="auto">
          <a:xfrm>
            <a:off x="155575" y="-822325"/>
            <a:ext cx="2581275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7" name="Obraz 6" descr="C:\Users\Marcin\Desktop\11.jpg"/>
          <p:cNvPicPr/>
          <p:nvPr/>
        </p:nvPicPr>
        <p:blipFill>
          <a:blip r:embed="rId2"/>
          <a:srcRect l="13118" r="11215"/>
          <a:stretch>
            <a:fillRect/>
          </a:stretch>
        </p:blipFill>
        <p:spPr bwMode="auto">
          <a:xfrm rot="21339161">
            <a:off x="5288867" y="1981623"/>
            <a:ext cx="3429024" cy="39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i" descr="Jaś Mela wystartuje w zawodach Herbalife IRONMAN 70.3 Gdynia. | Gdynia  Nasze Miasto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 rot="154532">
            <a:off x="5036277" y="1301713"/>
            <a:ext cx="3997458" cy="4997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l-PL" b="1" dirty="0"/>
              <a:t>Jan Mela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-214346" y="1285860"/>
            <a:ext cx="5214974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/>
              <a:t>   To najmłodszy i pierwszy niepełnosprawny zdobywca biegunów. Założyciel fundacji „Poza Horyzonty”. </a:t>
            </a:r>
            <a:br>
              <a:rPr lang="pl-PL" dirty="0"/>
            </a:br>
            <a:r>
              <a:rPr lang="pl-PL" dirty="0"/>
              <a:t>W 2002 roku uległ wypadkowi, </a:t>
            </a:r>
            <a:br>
              <a:rPr lang="pl-PL" dirty="0"/>
            </a:br>
            <a:r>
              <a:rPr lang="pl-PL" dirty="0"/>
              <a:t>w wyniku którego stracił kończyny. W 2009 roku przebiegł New York City Maraton. Natomiast w 2013 roku premierę miał film fabularny „Mój biegun”, którego scenariusz oparty </a:t>
            </a:r>
            <a:br>
              <a:rPr lang="pl-PL" dirty="0"/>
            </a:br>
            <a:r>
              <a:rPr lang="pl-PL" dirty="0"/>
              <a:t>był na życiorysie  Meli. </a:t>
            </a:r>
          </a:p>
        </p:txBody>
      </p:sp>
    </p:spTree>
  </p:cSld>
  <p:clrMapOvr>
    <a:masterClrMapping/>
  </p:clrMapOvr>
  <p:transition advTm="10000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pPr algn="ctr"/>
            <a:r>
              <a:rPr lang="pl-PL" b="1" dirty="0"/>
              <a:t>Stephen Hawking 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2890822" y="1428736"/>
            <a:ext cx="6253178" cy="507212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dirty="0"/>
              <a:t>    </a:t>
            </a:r>
            <a:r>
              <a:rPr lang="pl-PL" sz="2800" dirty="0"/>
              <a:t>To brytyjski astrofizyk, kosmolog, cierpiący na stwardnienie zanikowe boczne, którego postęp spowodował paraliż większości ciała.  Poruszał </a:t>
            </a:r>
            <a:br>
              <a:rPr lang="pl-PL" sz="2800" dirty="0"/>
            </a:br>
            <a:r>
              <a:rPr lang="pl-PL" sz="2800" dirty="0"/>
              <a:t>się na wózku inwalidzkim, a ze światem zewnętrznym porozumiewał się jedynie za pomocą syntezatora mowy.  </a:t>
            </a:r>
            <a:br>
              <a:rPr lang="pl-PL" sz="2800" dirty="0"/>
            </a:br>
            <a:r>
              <a:rPr lang="pl-PL" sz="2800" dirty="0"/>
              <a:t>Pod koniec życia na impulsy z mózgu reagował tylko jeden mięsień twarzy Hawkingsa. Skurcze policzka odczytywał czujnik podczerwieni zamontowany w oprawce okularów – </a:t>
            </a:r>
            <a:br>
              <a:rPr lang="pl-PL" sz="2800" dirty="0"/>
            </a:br>
            <a:r>
              <a:rPr lang="pl-PL" sz="2800" dirty="0"/>
              <a:t>za jego pośrednictwem naukowiec wybierał przesuwające się na monitorze litery lub słowa.</a:t>
            </a:r>
          </a:p>
        </p:txBody>
      </p:sp>
      <p:pic>
        <p:nvPicPr>
          <p:cNvPr id="5" name="Obraz 4" descr="C:\Users\Marcin\Desktop\stephen_hawking.jpg"/>
          <p:cNvPicPr/>
          <p:nvPr/>
        </p:nvPicPr>
        <p:blipFill>
          <a:blip r:embed="rId2"/>
          <a:srcRect l="5073" t="5918" r="26514"/>
          <a:stretch>
            <a:fillRect/>
          </a:stretch>
        </p:blipFill>
        <p:spPr bwMode="auto">
          <a:xfrm rot="487958">
            <a:off x="285720" y="2214554"/>
            <a:ext cx="271464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>
    <p:newsfla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rzepły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438</TotalTime>
  <Words>759</Words>
  <Application>Microsoft Office PowerPoint</Application>
  <PresentationFormat>Pokaz na ekranie (4:3)</PresentationFormat>
  <Paragraphs>30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0" baseType="lpstr">
      <vt:lpstr>Calibri</vt:lpstr>
      <vt:lpstr>Constantia</vt:lpstr>
      <vt:lpstr>Wingdings 2</vt:lpstr>
      <vt:lpstr>Przepływ</vt:lpstr>
      <vt:lpstr>Sławni  niepełnosprawni. </vt:lpstr>
      <vt:lpstr>Prezentacja programu PowerPoint</vt:lpstr>
      <vt:lpstr> Ludwig van Beethoven</vt:lpstr>
      <vt:lpstr>Stevie Wonder</vt:lpstr>
      <vt:lpstr>Andrea Bocelli</vt:lpstr>
      <vt:lpstr>Monika Kuszyńska</vt:lpstr>
      <vt:lpstr>Nick Vujicic</vt:lpstr>
      <vt:lpstr>Jan Mela</vt:lpstr>
      <vt:lpstr>Stephen Hawking </vt:lpstr>
      <vt:lpstr>Madeline Stuart </vt:lpstr>
      <vt:lpstr>Natalia Partyka</vt:lpstr>
      <vt:lpstr>Temple Grandin</vt:lpstr>
      <vt:lpstr>Studio 21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Sławni  niepełnosprawni.</dc:title>
  <dc:creator>Marcin</dc:creator>
  <cp:lastModifiedBy>rewalidacjaSP11</cp:lastModifiedBy>
  <cp:revision>35</cp:revision>
  <dcterms:created xsi:type="dcterms:W3CDTF">2020-11-30T21:34:46Z</dcterms:created>
  <dcterms:modified xsi:type="dcterms:W3CDTF">2020-12-02T21:35:06Z</dcterms:modified>
</cp:coreProperties>
</file>